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61" r:id="rId2"/>
    <p:sldId id="272" r:id="rId3"/>
    <p:sldId id="274" r:id="rId4"/>
    <p:sldId id="273" r:id="rId5"/>
    <p:sldId id="257" r:id="rId6"/>
    <p:sldId id="277" r:id="rId7"/>
    <p:sldId id="279" r:id="rId8"/>
    <p:sldId id="280" r:id="rId9"/>
    <p:sldId id="278" r:id="rId10"/>
    <p:sldId id="281" r:id="rId11"/>
    <p:sldId id="282" r:id="rId12"/>
    <p:sldId id="283" r:id="rId13"/>
    <p:sldId id="275" r:id="rId14"/>
    <p:sldId id="276" r:id="rId15"/>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9134" autoAdjust="0"/>
  </p:normalViewPr>
  <p:slideViewPr>
    <p:cSldViewPr snapToGrid="0">
      <p:cViewPr varScale="1">
        <p:scale>
          <a:sx n="65" d="100"/>
          <a:sy n="65" d="100"/>
        </p:scale>
        <p:origin x="210" y="54"/>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21.01.2019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sv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21.01.2019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158757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8</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12</a:t>
            </a:fld>
            <a:endParaRPr lang="de-DE" dirty="0"/>
          </a:p>
        </p:txBody>
      </p:sp>
    </p:spTree>
    <p:extLst>
      <p:ext uri="{BB962C8B-B14F-4D97-AF65-F5344CB8AC3E}">
        <p14:creationId xmlns:p14="http://schemas.microsoft.com/office/powerpoint/2010/main" val="634745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21.01.2019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21.01.2019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21.01.2019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21.01.2019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21.01.2019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21.01.2019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2845397546115%29.jpg" TargetMode="External"/><Relationship Id="rId1" Type="http://schemas.openxmlformats.org/officeDocument/2006/relationships/slideLayout" Target="../slideLayouts/slideLayout2.xml"/><Relationship Id="rId5" Type="http://schemas.openxmlformats.org/officeDocument/2006/relationships/hyperlink" Target="https://pixabay.com/de/puzzle-letztes-teilchen-st%C3%BCck-654956/" TargetMode="External"/><Relationship Id="rId4" Type="http://schemas.openxmlformats.org/officeDocument/2006/relationships/hyperlink" Target="http://www.aayushtuladhar.com/assets/img/2017-09-01-Observer-Design-Pattern/Observer-Pattern.jpe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[Y]</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http://www.aayushtuladhar.com/assets/img/2017-09-01-Observer-Design-Pattern/Observer-Pattern.jpeg</a:t>
            </a:r>
            <a:endParaRPr lang="de-DE" dirty="0"/>
          </a:p>
          <a:p>
            <a:r>
              <a:rPr lang="de-DE" dirty="0"/>
              <a:t>[Y]: </a:t>
            </a:r>
            <a:r>
              <a:rPr lang="de-DE" dirty="0">
                <a:hlinkClick r:id="rId5"/>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 (Properties, Events)</a:t>
            </a:r>
          </a:p>
          <a:p>
            <a:pPr marL="685800" lvl="1" indent="-457200">
              <a:buFont typeface="+mj-lt"/>
              <a:buAutoNum type="arabicPeriod"/>
            </a:pPr>
            <a:r>
              <a:rPr lang="de-DE" dirty="0"/>
              <a:t>MVC</a:t>
            </a:r>
          </a:p>
          <a:p>
            <a:pPr marL="685800" lvl="1" indent="-457200">
              <a:buFont typeface="+mj-lt"/>
              <a:buAutoNum type="arabicPeriod"/>
            </a:pPr>
            <a:r>
              <a:rPr lang="de-DE" dirty="0"/>
              <a:t>WPF (XAML, Templates, Styles, Ressourcen, </a:t>
            </a:r>
            <a:r>
              <a:rPr lang="de-DE" dirty="0" err="1"/>
              <a:t>Blend</a:t>
            </a:r>
            <a:r>
              <a:rPr lang="de-DE" dirty="0"/>
              <a:t>)</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[3]</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365</Words>
  <Application>Microsoft Office PowerPoint</Application>
  <PresentationFormat>Breitbild</PresentationFormat>
  <Paragraphs>70</Paragraphs>
  <Slides>14</Slides>
  <Notes>8</Notes>
  <HiddenSlides>0</HiddenSlides>
  <MMClips>0</MMClips>
  <ScaleCrop>false</ScaleCrop>
  <HeadingPairs>
    <vt:vector size="6" baseType="variant">
      <vt:variant>
        <vt:lpstr>Verwendete Schriftarten</vt:lpstr>
      </vt:variant>
      <vt:variant>
        <vt:i4>1</vt:i4>
      </vt:variant>
      <vt:variant>
        <vt:lpstr>Design</vt:lpstr>
      </vt:variant>
      <vt:variant>
        <vt:i4>1</vt:i4>
      </vt:variant>
      <vt:variant>
        <vt:lpstr>Folientitel</vt:lpstr>
      </vt:variant>
      <vt:variant>
        <vt:i4>14</vt:i4>
      </vt:variant>
    </vt:vector>
  </HeadingPairs>
  <TitlesOfParts>
    <vt:vector size="16" baseType="lpstr">
      <vt:lpstr>Arial</vt:lpstr>
      <vt:lpstr>Rautenraster 16x9</vt:lpstr>
      <vt:lpstr>Entwicklung einer WPF Anwendung nach dem MVVM Entwurfsmuster und unter Berücksichtigung von Patterns und Unit Testing</vt:lpstr>
      <vt:lpstr>Gliederung</vt:lpstr>
      <vt:lpstr>PowerPoint-Präsentation</vt:lpstr>
      <vt:lpstr>2. Grundlagen</vt:lpstr>
      <vt:lpstr>Model View Controller (MVC)</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Michael Gresser</cp:lastModifiedBy>
  <cp:revision>21</cp:revision>
  <dcterms:created xsi:type="dcterms:W3CDTF">2019-01-17T14:01:49Z</dcterms:created>
  <dcterms:modified xsi:type="dcterms:W3CDTF">2019-01-21T13:28:17Z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